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1bb504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1bb504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1a057a2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1a057a2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1a057a2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1a057a2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2a037a3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2a037a3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5912903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5912903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59129038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59129038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59129038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59129038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59129038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59129038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OO7Qq0L3IknME3olHPBJyQT1OrOl_773/view" TargetMode="External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3 Axis Pin Development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#6?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650" y="126448"/>
            <a:ext cx="3854223" cy="25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8" y="2571751"/>
            <a:ext cx="8125423" cy="24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Ideas…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6899"/>
            <a:ext cx="4095751" cy="299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450" y="1254437"/>
            <a:ext cx="3810000" cy="34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#3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6676" y="1193699"/>
            <a:ext cx="3475127" cy="353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700" y="798102"/>
            <a:ext cx="4081398" cy="35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Problems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Washer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String needs to be able to freely move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Smaller Springs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Spacing between sleeves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to be bigger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Arrangement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833" y="1017725"/>
            <a:ext cx="4516342" cy="39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Model? Weird thing I did over break…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22 force vector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Introduced fixed points as grounds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 starting 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Developed starting (at rest)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Further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Given </a:t>
            </a:r>
            <a:r>
              <a:rPr lang="en"/>
              <a:t>input</a:t>
            </a:r>
            <a:r>
              <a:rPr lang="en"/>
              <a:t> vector of forces between pins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 displacement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Or reverse? </a:t>
            </a:r>
            <a:r>
              <a:rPr lang="en"/>
              <a:t>Find ‘closest’ approximation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725" y="1152475"/>
            <a:ext cx="36576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0_0</a:t>
            </a:r>
            <a:endParaRPr/>
          </a:p>
        </p:txBody>
      </p:sp>
      <p:pic>
        <p:nvPicPr>
          <p:cNvPr id="101" name="Google Shape;101;p20" title="pin_array_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538" y="1093925"/>
            <a:ext cx="4878925" cy="36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/ More Problems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/>
              <a:t>HEEELLLP :)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Largest distance between sleeves/pins?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Interesting hexagonal array?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Ideas above platform?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Sleeves are flexible (for voice coil integration),</a:t>
            </a:r>
            <a:r>
              <a:rPr lang="en" sz="1800"/>
              <a:t> </a:t>
            </a:r>
            <a:r>
              <a:rPr lang="en" sz="1800"/>
              <a:t>but not very compatible with translation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